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61" r:id="rId5"/>
    <p:sldId id="259" r:id="rId6"/>
    <p:sldId id="263" r:id="rId7"/>
    <p:sldId id="262" r:id="rId8"/>
    <p:sldId id="264" r:id="rId9"/>
    <p:sldId id="265" r:id="rId10"/>
    <p:sldId id="266" r:id="rId11"/>
    <p:sldId id="267" r:id="rId12"/>
    <p:sldId id="268" r:id="rId13"/>
    <p:sldId id="271" r:id="rId14"/>
    <p:sldId id="269" r:id="rId15"/>
    <p:sldId id="270" r:id="rId16"/>
    <p:sldId id="260" r:id="rId1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89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74AFC7B-192D-4C66-B631-1E81998B923A}" type="datetimeFigureOut">
              <a:rPr lang="sv-SE" smtClean="0"/>
              <a:t>2016-11-03</a:t>
            </a:fld>
            <a:endParaRPr lang="sv-S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sv-S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CE33C8F-9F26-49E5-A134-E8C9F842C3F1}" type="slidenum">
              <a:rPr lang="sv-SE" smtClean="0"/>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4AFC7B-192D-4C66-B631-1E81998B923A}" type="datetimeFigureOut">
              <a:rPr lang="sv-SE" smtClean="0"/>
              <a:t>2016-11-03</a:t>
            </a:fld>
            <a:endParaRPr lang="sv-SE"/>
          </a:p>
        </p:txBody>
      </p:sp>
      <p:sp>
        <p:nvSpPr>
          <p:cNvPr id="5" name="Footer Placeholder 4"/>
          <p:cNvSpPr>
            <a:spLocks noGrp="1"/>
          </p:cNvSpPr>
          <p:nvPr>
            <p:ph type="ftr" sz="quarter" idx="11"/>
          </p:nvPr>
        </p:nvSpPr>
        <p:spPr/>
        <p:txBody>
          <a:bodyPr/>
          <a:lstStyle>
            <a:extLst/>
          </a:lstStyle>
          <a:p>
            <a:endParaRPr lang="sv-SE"/>
          </a:p>
        </p:txBody>
      </p:sp>
      <p:sp>
        <p:nvSpPr>
          <p:cNvPr id="6" name="Slide Number Placeholder 5"/>
          <p:cNvSpPr>
            <a:spLocks noGrp="1"/>
          </p:cNvSpPr>
          <p:nvPr>
            <p:ph type="sldNum" sz="quarter" idx="12"/>
          </p:nvPr>
        </p:nvSpPr>
        <p:spPr/>
        <p:txBody>
          <a:bodyPr/>
          <a:lstStyle>
            <a:extLst/>
          </a:lstStyle>
          <a:p>
            <a:fld id="{FCE33C8F-9F26-49E5-A134-E8C9F842C3F1}"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4AFC7B-192D-4C66-B631-1E81998B923A}" type="datetimeFigureOut">
              <a:rPr lang="sv-SE" smtClean="0"/>
              <a:t>2016-11-03</a:t>
            </a:fld>
            <a:endParaRPr lang="sv-SE"/>
          </a:p>
        </p:txBody>
      </p:sp>
      <p:sp>
        <p:nvSpPr>
          <p:cNvPr id="5" name="Footer Placeholder 4"/>
          <p:cNvSpPr>
            <a:spLocks noGrp="1"/>
          </p:cNvSpPr>
          <p:nvPr>
            <p:ph type="ftr" sz="quarter" idx="11"/>
          </p:nvPr>
        </p:nvSpPr>
        <p:spPr/>
        <p:txBody>
          <a:bodyPr/>
          <a:lstStyle>
            <a:extLst/>
          </a:lstStyle>
          <a:p>
            <a:endParaRPr lang="sv-SE"/>
          </a:p>
        </p:txBody>
      </p:sp>
      <p:sp>
        <p:nvSpPr>
          <p:cNvPr id="6" name="Slide Number Placeholder 5"/>
          <p:cNvSpPr>
            <a:spLocks noGrp="1"/>
          </p:cNvSpPr>
          <p:nvPr>
            <p:ph type="sldNum" sz="quarter" idx="12"/>
          </p:nvPr>
        </p:nvSpPr>
        <p:spPr/>
        <p:txBody>
          <a:bodyPr/>
          <a:lstStyle>
            <a:extLst/>
          </a:lstStyle>
          <a:p>
            <a:fld id="{FCE33C8F-9F26-49E5-A134-E8C9F842C3F1}" type="slidenum">
              <a:rPr lang="sv-SE" smtClean="0"/>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4AFC7B-192D-4C66-B631-1E81998B923A}" type="datetimeFigureOut">
              <a:rPr lang="sv-SE" smtClean="0"/>
              <a:t>2016-11-03</a:t>
            </a:fld>
            <a:endParaRPr lang="sv-SE"/>
          </a:p>
        </p:txBody>
      </p:sp>
      <p:sp>
        <p:nvSpPr>
          <p:cNvPr id="5" name="Footer Placeholder 4"/>
          <p:cNvSpPr>
            <a:spLocks noGrp="1"/>
          </p:cNvSpPr>
          <p:nvPr>
            <p:ph type="ftr" sz="quarter" idx="11"/>
          </p:nvPr>
        </p:nvSpPr>
        <p:spPr/>
        <p:txBody>
          <a:bodyPr/>
          <a:lstStyle>
            <a:extLst/>
          </a:lstStyle>
          <a:p>
            <a:endParaRPr lang="sv-SE"/>
          </a:p>
        </p:txBody>
      </p:sp>
      <p:sp>
        <p:nvSpPr>
          <p:cNvPr id="6" name="Slide Number Placeholder 5"/>
          <p:cNvSpPr>
            <a:spLocks noGrp="1"/>
          </p:cNvSpPr>
          <p:nvPr>
            <p:ph type="sldNum" sz="quarter" idx="12"/>
          </p:nvPr>
        </p:nvSpPr>
        <p:spPr/>
        <p:txBody>
          <a:bodyPr/>
          <a:lstStyle>
            <a:extLst/>
          </a:lstStyle>
          <a:p>
            <a:fld id="{FCE33C8F-9F26-49E5-A134-E8C9F842C3F1}" type="slidenum">
              <a:rPr lang="sv-SE" smtClean="0"/>
              <a:t>‹#›</a:t>
            </a:fld>
            <a:endParaRPr lang="sv-S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4AFC7B-192D-4C66-B631-1E81998B923A}" type="datetimeFigureOut">
              <a:rPr lang="sv-SE" smtClean="0"/>
              <a:t>2016-11-03</a:t>
            </a:fld>
            <a:endParaRPr lang="sv-SE"/>
          </a:p>
        </p:txBody>
      </p:sp>
      <p:sp>
        <p:nvSpPr>
          <p:cNvPr id="5" name="Footer Placeholder 4"/>
          <p:cNvSpPr>
            <a:spLocks noGrp="1"/>
          </p:cNvSpPr>
          <p:nvPr>
            <p:ph type="ftr" sz="quarter" idx="11"/>
          </p:nvPr>
        </p:nvSpPr>
        <p:spPr/>
        <p:txBody>
          <a:bodyPr/>
          <a:lstStyle>
            <a:extLst/>
          </a:lstStyle>
          <a:p>
            <a:endParaRPr lang="sv-SE"/>
          </a:p>
        </p:txBody>
      </p:sp>
      <p:sp>
        <p:nvSpPr>
          <p:cNvPr id="6" name="Slide Number Placeholder 5"/>
          <p:cNvSpPr>
            <a:spLocks noGrp="1"/>
          </p:cNvSpPr>
          <p:nvPr>
            <p:ph type="sldNum" sz="quarter" idx="12"/>
          </p:nvPr>
        </p:nvSpPr>
        <p:spPr/>
        <p:txBody>
          <a:bodyPr/>
          <a:lstStyle>
            <a:extLst/>
          </a:lstStyle>
          <a:p>
            <a:fld id="{FCE33C8F-9F26-49E5-A134-E8C9F842C3F1}" type="slidenum">
              <a:rPr lang="sv-SE" smtClean="0"/>
              <a:t>‹#›</a:t>
            </a:fld>
            <a:endParaRPr lang="sv-S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4AFC7B-192D-4C66-B631-1E81998B923A}" type="datetimeFigureOut">
              <a:rPr lang="sv-SE" smtClean="0"/>
              <a:t>2016-11-03</a:t>
            </a:fld>
            <a:endParaRPr lang="sv-SE"/>
          </a:p>
        </p:txBody>
      </p:sp>
      <p:sp>
        <p:nvSpPr>
          <p:cNvPr id="6" name="Footer Placeholder 5"/>
          <p:cNvSpPr>
            <a:spLocks noGrp="1"/>
          </p:cNvSpPr>
          <p:nvPr>
            <p:ph type="ftr" sz="quarter" idx="11"/>
          </p:nvPr>
        </p:nvSpPr>
        <p:spPr/>
        <p:txBody>
          <a:bodyPr/>
          <a:lstStyle>
            <a:extLst/>
          </a:lstStyle>
          <a:p>
            <a:endParaRPr lang="sv-SE"/>
          </a:p>
        </p:txBody>
      </p:sp>
      <p:sp>
        <p:nvSpPr>
          <p:cNvPr id="7" name="Slide Number Placeholder 6"/>
          <p:cNvSpPr>
            <a:spLocks noGrp="1"/>
          </p:cNvSpPr>
          <p:nvPr>
            <p:ph type="sldNum" sz="quarter" idx="12"/>
          </p:nvPr>
        </p:nvSpPr>
        <p:spPr/>
        <p:txBody>
          <a:bodyPr/>
          <a:lstStyle>
            <a:extLst/>
          </a:lstStyle>
          <a:p>
            <a:fld id="{FCE33C8F-9F26-49E5-A134-E8C9F842C3F1}" type="slidenum">
              <a:rPr lang="sv-SE" smtClean="0"/>
              <a:t>‹#›</a:t>
            </a:fld>
            <a:endParaRPr lang="sv-S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4AFC7B-192D-4C66-B631-1E81998B923A}" type="datetimeFigureOut">
              <a:rPr lang="sv-SE" smtClean="0"/>
              <a:t>2016-11-03</a:t>
            </a:fld>
            <a:endParaRPr lang="sv-SE"/>
          </a:p>
        </p:txBody>
      </p:sp>
      <p:sp>
        <p:nvSpPr>
          <p:cNvPr id="8" name="Footer Placeholder 7"/>
          <p:cNvSpPr>
            <a:spLocks noGrp="1"/>
          </p:cNvSpPr>
          <p:nvPr>
            <p:ph type="ftr" sz="quarter" idx="11"/>
          </p:nvPr>
        </p:nvSpPr>
        <p:spPr/>
        <p:txBody>
          <a:bodyPr/>
          <a:lstStyle>
            <a:extLst/>
          </a:lstStyle>
          <a:p>
            <a:endParaRPr lang="sv-SE"/>
          </a:p>
        </p:txBody>
      </p:sp>
      <p:sp>
        <p:nvSpPr>
          <p:cNvPr id="9" name="Slide Number Placeholder 8"/>
          <p:cNvSpPr>
            <a:spLocks noGrp="1"/>
          </p:cNvSpPr>
          <p:nvPr>
            <p:ph type="sldNum" sz="quarter" idx="12"/>
          </p:nvPr>
        </p:nvSpPr>
        <p:spPr/>
        <p:txBody>
          <a:bodyPr/>
          <a:lstStyle>
            <a:extLst/>
          </a:lstStyle>
          <a:p>
            <a:fld id="{FCE33C8F-9F26-49E5-A134-E8C9F842C3F1}" type="slidenum">
              <a:rPr lang="sv-SE" smtClean="0"/>
              <a:t>‹#›</a:t>
            </a:fld>
            <a:endParaRPr lang="sv-S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74AFC7B-192D-4C66-B631-1E81998B923A}" type="datetimeFigureOut">
              <a:rPr lang="sv-SE" smtClean="0"/>
              <a:t>2016-11-03</a:t>
            </a:fld>
            <a:endParaRPr lang="sv-SE"/>
          </a:p>
        </p:txBody>
      </p:sp>
      <p:sp>
        <p:nvSpPr>
          <p:cNvPr id="4" name="Footer Placeholder 3"/>
          <p:cNvSpPr>
            <a:spLocks noGrp="1"/>
          </p:cNvSpPr>
          <p:nvPr>
            <p:ph type="ftr" sz="quarter" idx="11"/>
          </p:nvPr>
        </p:nvSpPr>
        <p:spPr/>
        <p:txBody>
          <a:bodyPr/>
          <a:lstStyle>
            <a:extLst/>
          </a:lstStyle>
          <a:p>
            <a:endParaRPr lang="sv-SE"/>
          </a:p>
        </p:txBody>
      </p:sp>
      <p:sp>
        <p:nvSpPr>
          <p:cNvPr id="5" name="Slide Number Placeholder 4"/>
          <p:cNvSpPr>
            <a:spLocks noGrp="1"/>
          </p:cNvSpPr>
          <p:nvPr>
            <p:ph type="sldNum" sz="quarter" idx="12"/>
          </p:nvPr>
        </p:nvSpPr>
        <p:spPr/>
        <p:txBody>
          <a:bodyPr/>
          <a:lstStyle>
            <a:extLst/>
          </a:lstStyle>
          <a:p>
            <a:fld id="{FCE33C8F-9F26-49E5-A134-E8C9F842C3F1}" type="slidenum">
              <a:rPr lang="sv-SE" smtClean="0"/>
              <a:t>‹#›</a:t>
            </a:fld>
            <a:endParaRPr lang="sv-S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74AFC7B-192D-4C66-B631-1E81998B923A}" type="datetimeFigureOut">
              <a:rPr lang="sv-SE" smtClean="0"/>
              <a:t>2016-11-03</a:t>
            </a:fld>
            <a:endParaRPr lang="sv-SE"/>
          </a:p>
        </p:txBody>
      </p:sp>
      <p:sp>
        <p:nvSpPr>
          <p:cNvPr id="3" name="Footer Placeholder 2"/>
          <p:cNvSpPr>
            <a:spLocks noGrp="1"/>
          </p:cNvSpPr>
          <p:nvPr>
            <p:ph type="ftr" sz="quarter" idx="11"/>
          </p:nvPr>
        </p:nvSpPr>
        <p:spPr/>
        <p:txBody>
          <a:bodyPr/>
          <a:lstStyle>
            <a:extLst/>
          </a:lstStyle>
          <a:p>
            <a:endParaRPr lang="sv-SE"/>
          </a:p>
        </p:txBody>
      </p:sp>
      <p:sp>
        <p:nvSpPr>
          <p:cNvPr id="4" name="Slide Number Placeholder 3"/>
          <p:cNvSpPr>
            <a:spLocks noGrp="1"/>
          </p:cNvSpPr>
          <p:nvPr>
            <p:ph type="sldNum" sz="quarter" idx="12"/>
          </p:nvPr>
        </p:nvSpPr>
        <p:spPr/>
        <p:txBody>
          <a:bodyPr/>
          <a:lstStyle>
            <a:extLst/>
          </a:lstStyle>
          <a:p>
            <a:fld id="{FCE33C8F-9F26-49E5-A134-E8C9F842C3F1}"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74AFC7B-192D-4C66-B631-1E81998B923A}" type="datetimeFigureOut">
              <a:rPr lang="sv-SE" smtClean="0"/>
              <a:t>2016-11-03</a:t>
            </a:fld>
            <a:endParaRPr lang="sv-SE"/>
          </a:p>
        </p:txBody>
      </p:sp>
      <p:sp>
        <p:nvSpPr>
          <p:cNvPr id="6" name="Footer Placeholder 5"/>
          <p:cNvSpPr>
            <a:spLocks noGrp="1"/>
          </p:cNvSpPr>
          <p:nvPr>
            <p:ph type="ftr" sz="quarter" idx="11"/>
          </p:nvPr>
        </p:nvSpPr>
        <p:spPr/>
        <p:txBody>
          <a:bodyPr/>
          <a:lstStyle>
            <a:extLst/>
          </a:lstStyle>
          <a:p>
            <a:endParaRPr lang="sv-SE"/>
          </a:p>
        </p:txBody>
      </p:sp>
      <p:sp>
        <p:nvSpPr>
          <p:cNvPr id="7" name="Slide Number Placeholder 6"/>
          <p:cNvSpPr>
            <a:spLocks noGrp="1"/>
          </p:cNvSpPr>
          <p:nvPr>
            <p:ph type="sldNum" sz="quarter" idx="12"/>
          </p:nvPr>
        </p:nvSpPr>
        <p:spPr/>
        <p:txBody>
          <a:bodyPr/>
          <a:lstStyle>
            <a:extLst/>
          </a:lstStyle>
          <a:p>
            <a:fld id="{FCE33C8F-9F26-49E5-A134-E8C9F842C3F1}" type="slidenum">
              <a:rPr lang="sv-SE" smtClean="0"/>
              <a:t>‹#›</a:t>
            </a:fld>
            <a:endParaRPr lang="sv-S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74AFC7B-192D-4C66-B631-1E81998B923A}" type="datetimeFigureOut">
              <a:rPr lang="sv-SE" smtClean="0"/>
              <a:t>2016-11-03</a:t>
            </a:fld>
            <a:endParaRPr lang="sv-S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sv-S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CE33C8F-9F26-49E5-A134-E8C9F842C3F1}" type="slidenum">
              <a:rPr lang="sv-SE" smtClean="0"/>
              <a:t>‹#›</a:t>
            </a:fld>
            <a:endParaRPr lang="sv-S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74AFC7B-192D-4C66-B631-1E81998B923A}" type="datetimeFigureOut">
              <a:rPr lang="sv-SE" smtClean="0"/>
              <a:t>2016-11-03</a:t>
            </a:fld>
            <a:endParaRPr lang="sv-S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sv-S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CE33C8F-9F26-49E5-A134-E8C9F842C3F1}" type="slidenum">
              <a:rPr lang="sv-SE" smtClean="0"/>
              <a:t>‹#›</a:t>
            </a:fld>
            <a:endParaRPr lang="sv-SE"/>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v-SE" b="1" dirty="0" smtClean="0"/>
              <a:t>Eesti Akadeemiliste Naiste Ühingu tegevusest Rootsis 1945-1996</a:t>
            </a:r>
            <a:endParaRPr lang="sv-SE" b="1" dirty="0"/>
          </a:p>
        </p:txBody>
      </p:sp>
      <p:sp>
        <p:nvSpPr>
          <p:cNvPr id="3" name="Subtitle 2"/>
          <p:cNvSpPr>
            <a:spLocks noGrp="1"/>
          </p:cNvSpPr>
          <p:nvPr>
            <p:ph type="subTitle" idx="1"/>
          </p:nvPr>
        </p:nvSpPr>
        <p:spPr/>
        <p:txBody>
          <a:bodyPr>
            <a:normAutofit fontScale="92500" lnSpcReduction="20000"/>
          </a:bodyPr>
          <a:lstStyle/>
          <a:p>
            <a:r>
              <a:rPr lang="sv-SE" dirty="0" smtClean="0"/>
              <a:t>Evelin Tamm</a:t>
            </a:r>
          </a:p>
          <a:p>
            <a:r>
              <a:rPr lang="sv-SE" dirty="0" smtClean="0"/>
              <a:t>ETSR sügissümpoosion 2016</a:t>
            </a:r>
          </a:p>
          <a:p>
            <a:r>
              <a:rPr lang="sv-SE" dirty="0" smtClean="0"/>
              <a:t>Stockholmi Eesti Majas</a:t>
            </a:r>
            <a:endParaRPr lang="sv-S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sv-SE" dirty="0" smtClean="0"/>
              <a:t>Üldiselt on meie liikmed organiseerinud oma isikliku elu rahuldavalt, sageli väikse palga juures. Meie oleme õppinud palju kahe okupatsiooni aegu meie maal (1939-1944). Paljud teevad lisatööd. Meie oleme õppinud praktilisteks, sageli õmbleme endale ise – ühesõnaga – on see </a:t>
            </a:r>
            <a:r>
              <a:rPr lang="sv-SE" i="1" dirty="0" smtClean="0"/>
              <a:t>débrouille</a:t>
            </a:r>
            <a:r>
              <a:rPr lang="sv-SE" dirty="0" smtClean="0"/>
              <a:t>. </a:t>
            </a:r>
          </a:p>
          <a:p>
            <a:r>
              <a:rPr lang="sv-SE" dirty="0" smtClean="0"/>
              <a:t>Raskustest hoolimata ei ole meie kaotanud lootust, et Eesti kord vabaks saab. Meie püüame oma isiksust arendada, ning omi erialalisi teadmisi süvendada, et neid kord rakendada vabas Eestis. </a:t>
            </a:r>
          </a:p>
          <a:p>
            <a:pPr>
              <a:buNone/>
            </a:pPr>
            <a:r>
              <a:rPr lang="sv-SE" sz="2800" dirty="0" smtClean="0"/>
              <a:t>Koostatud juunis 1959, Protokolliraamat 1956-1966</a:t>
            </a:r>
          </a:p>
          <a:p>
            <a:endParaRPr lang="sv-SE" dirty="0" smtClean="0"/>
          </a:p>
          <a:p>
            <a:endParaRPr lang="sv-SE" dirty="0"/>
          </a:p>
        </p:txBody>
      </p:sp>
      <p:sp>
        <p:nvSpPr>
          <p:cNvPr id="3" name="Title 2"/>
          <p:cNvSpPr>
            <a:spLocks noGrp="1"/>
          </p:cNvSpPr>
          <p:nvPr>
            <p:ph type="title"/>
          </p:nvPr>
        </p:nvSpPr>
        <p:spPr/>
        <p:txBody>
          <a:bodyPr/>
          <a:lstStyle/>
          <a:p>
            <a:endParaRPr lang="sv-S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smtClean="0"/>
              <a:t>Liidia Tuulse (1912-2012)</a:t>
            </a:r>
            <a:endParaRPr lang="sv-SE" dirty="0"/>
          </a:p>
        </p:txBody>
      </p:sp>
      <p:pic>
        <p:nvPicPr>
          <p:cNvPr id="9" name="Content Placeholder 8" descr="Liidia Tuulse.jpg"/>
          <p:cNvPicPr>
            <a:picLocks noGrp="1" noChangeAspect="1"/>
          </p:cNvPicPr>
          <p:nvPr>
            <p:ph sz="quarter" idx="2"/>
          </p:nvPr>
        </p:nvPicPr>
        <p:blipFill>
          <a:blip r:embed="rId2" cstate="print"/>
          <a:stretch>
            <a:fillRect/>
          </a:stretch>
        </p:blipFill>
        <p:spPr>
          <a:xfrm>
            <a:off x="933800" y="1444625"/>
            <a:ext cx="3086988" cy="3941763"/>
          </a:xfrm>
        </p:spPr>
      </p:pic>
      <p:sp>
        <p:nvSpPr>
          <p:cNvPr id="8" name="Content Placeholder 7"/>
          <p:cNvSpPr>
            <a:spLocks noGrp="1"/>
          </p:cNvSpPr>
          <p:nvPr>
            <p:ph sz="quarter" idx="4"/>
          </p:nvPr>
        </p:nvSpPr>
        <p:spPr/>
        <p:txBody>
          <a:bodyPr/>
          <a:lstStyle/>
          <a:p>
            <a:r>
              <a:rPr lang="sv-SE" dirty="0" smtClean="0"/>
              <a:t>Luuletaja ja kunstiteadlane</a:t>
            </a:r>
          </a:p>
          <a:p>
            <a:r>
              <a:rPr lang="sv-SE" dirty="0" smtClean="0"/>
              <a:t>EANÜ juhataja Rootsis alates 1988.aastast</a:t>
            </a:r>
          </a:p>
          <a:p>
            <a:pPr>
              <a:buNone/>
            </a:pPr>
            <a:endParaRPr lang="sv-SE" dirty="0" smtClean="0"/>
          </a:p>
          <a:p>
            <a:pPr>
              <a:buNone/>
            </a:pPr>
            <a:r>
              <a:rPr lang="sv-SE" dirty="0" smtClean="0"/>
              <a:t>Foto: aastast 2005 Toomas Tuulse erakogust</a:t>
            </a:r>
            <a:endParaRPr lang="sv-S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Protokolliraamatust 24.1.1989</a:t>
            </a:r>
            <a:endParaRPr lang="sv-SE" dirty="0"/>
          </a:p>
        </p:txBody>
      </p:sp>
      <p:sp>
        <p:nvSpPr>
          <p:cNvPr id="5" name="Content Placeholder 4"/>
          <p:cNvSpPr>
            <a:spLocks noGrp="1"/>
          </p:cNvSpPr>
          <p:nvPr>
            <p:ph sz="quarter" idx="2"/>
          </p:nvPr>
        </p:nvSpPr>
        <p:spPr/>
        <p:txBody>
          <a:bodyPr>
            <a:normAutofit fontScale="92500" lnSpcReduction="20000"/>
          </a:bodyPr>
          <a:lstStyle/>
          <a:p>
            <a:r>
              <a:rPr lang="sv-SE" b="1" dirty="0" smtClean="0"/>
              <a:t>Rutt Eliaser </a:t>
            </a:r>
            <a:r>
              <a:rPr lang="sv-SE" dirty="0" smtClean="0"/>
              <a:t>tutvustab koosviibijaid Kodu-Eestist saabunud ajakirjadega ja nendes avaldatud avalikustamise ajastu hämmastavate ja väga kriitiliste artiklitega – lehitsetakse ”Horisondi”, ”E.Nooruse”, ”E.Looduse”, ”Tehnika ja Tootmise” ja ”Vikerkaare” möödunud aasta mõningaid numbreid.  </a:t>
            </a:r>
            <a:endParaRPr lang="sv-SE" dirty="0"/>
          </a:p>
        </p:txBody>
      </p:sp>
      <p:sp>
        <p:nvSpPr>
          <p:cNvPr id="6" name="Content Placeholder 5"/>
          <p:cNvSpPr>
            <a:spLocks noGrp="1"/>
          </p:cNvSpPr>
          <p:nvPr>
            <p:ph sz="quarter" idx="4"/>
          </p:nvPr>
        </p:nvSpPr>
        <p:spPr/>
        <p:txBody>
          <a:bodyPr>
            <a:normAutofit fontScale="92500"/>
          </a:bodyPr>
          <a:lstStyle/>
          <a:p>
            <a:r>
              <a:rPr lang="sv-SE" b="1" dirty="0" smtClean="0"/>
              <a:t>Liidia Tuulse </a:t>
            </a:r>
            <a:r>
              <a:rPr lang="sv-SE" dirty="0" smtClean="0"/>
              <a:t>annab ülevaate televisioonis näidatud videofilmist Eestis aset leidnud meeleavaldustest ja sündmustest (nimetatud saadet ei ole saanud kõik kohalolijad jälgida). Sündmused Eestis kisuvad emotsionaalselt ka väliseesltasi kaasa. </a:t>
            </a:r>
            <a:endParaRPr lang="sv-S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EANÜ juubel.jpg"/>
          <p:cNvPicPr>
            <a:picLocks noGrp="1" noChangeAspect="1"/>
          </p:cNvPicPr>
          <p:nvPr>
            <p:ph idx="1"/>
          </p:nvPr>
        </p:nvPicPr>
        <p:blipFill>
          <a:blip r:embed="rId2" cstate="print"/>
          <a:stretch>
            <a:fillRect/>
          </a:stretch>
        </p:blipFill>
        <p:spPr>
          <a:xfrm>
            <a:off x="498143" y="1481138"/>
            <a:ext cx="8147714" cy="4525962"/>
          </a:xfrm>
        </p:spPr>
      </p:pic>
      <p:sp>
        <p:nvSpPr>
          <p:cNvPr id="7" name="Title 6"/>
          <p:cNvSpPr>
            <a:spLocks noGrp="1"/>
          </p:cNvSpPr>
          <p:nvPr>
            <p:ph type="title"/>
          </p:nvPr>
        </p:nvSpPr>
        <p:spPr/>
        <p:txBody>
          <a:bodyPr/>
          <a:lstStyle/>
          <a:p>
            <a:r>
              <a:rPr lang="sv-SE" dirty="0" smtClean="0"/>
              <a:t>EANÜ 70 18.05.1996 Tartus</a:t>
            </a:r>
            <a:endParaRPr lang="sv-S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EANÜ arhiivist</a:t>
            </a:r>
            <a:endParaRPr lang="sv-SE" dirty="0"/>
          </a:p>
        </p:txBody>
      </p:sp>
      <p:sp>
        <p:nvSpPr>
          <p:cNvPr id="5" name="Content Placeholder 4"/>
          <p:cNvSpPr>
            <a:spLocks noGrp="1"/>
          </p:cNvSpPr>
          <p:nvPr>
            <p:ph sz="quarter" idx="2"/>
          </p:nvPr>
        </p:nvSpPr>
        <p:spPr/>
        <p:txBody>
          <a:bodyPr/>
          <a:lstStyle/>
          <a:p>
            <a:r>
              <a:rPr lang="sv-SE" dirty="0" smtClean="0"/>
              <a:t>Protokolliraamatud 1956-1966 ja 1988 – 1996</a:t>
            </a:r>
          </a:p>
          <a:p>
            <a:r>
              <a:rPr lang="sv-SE" dirty="0" smtClean="0"/>
              <a:t>Külalisteraamat nr 2 25.4.1958 – 26.11.1974</a:t>
            </a:r>
          </a:p>
          <a:p>
            <a:pPr>
              <a:buNone/>
            </a:pPr>
            <a:r>
              <a:rPr lang="sv-SE" dirty="0" smtClean="0"/>
              <a:t> </a:t>
            </a:r>
            <a:endParaRPr lang="sv-SE" dirty="0"/>
          </a:p>
        </p:txBody>
      </p:sp>
      <p:pic>
        <p:nvPicPr>
          <p:cNvPr id="7" name="Content Placeholder 6" descr="EANÜ protokolliraamatud.jpg"/>
          <p:cNvPicPr>
            <a:picLocks noGrp="1" noChangeAspect="1"/>
          </p:cNvPicPr>
          <p:nvPr>
            <p:ph sz="quarter" idx="4"/>
          </p:nvPr>
        </p:nvPicPr>
        <p:blipFill>
          <a:blip r:embed="rId2" cstate="print"/>
          <a:stretch>
            <a:fillRect/>
          </a:stretch>
        </p:blipFill>
        <p:spPr>
          <a:xfrm>
            <a:off x="4067944" y="3068960"/>
            <a:ext cx="4894871" cy="365626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Mai Raud-Pähn </a:t>
            </a:r>
            <a:endParaRPr lang="sv-SE" dirty="0"/>
          </a:p>
        </p:txBody>
      </p:sp>
      <p:pic>
        <p:nvPicPr>
          <p:cNvPr id="7" name="Content Placeholder 6" descr="Mai Raud-Pähn uurimust Paadipõgenikud 1944 tegemas 1 augustil 2014 Liljeholmenis suur.jpg"/>
          <p:cNvPicPr>
            <a:picLocks noGrp="1" noChangeAspect="1"/>
          </p:cNvPicPr>
          <p:nvPr>
            <p:ph sz="quarter" idx="2"/>
          </p:nvPr>
        </p:nvPicPr>
        <p:blipFill>
          <a:blip r:embed="rId2" cstate="print"/>
          <a:stretch>
            <a:fillRect/>
          </a:stretch>
        </p:blipFill>
        <p:spPr>
          <a:xfrm>
            <a:off x="506412" y="1444625"/>
            <a:ext cx="3941763" cy="3941763"/>
          </a:xfrm>
        </p:spPr>
      </p:pic>
      <p:sp>
        <p:nvSpPr>
          <p:cNvPr id="6" name="Content Placeholder 5"/>
          <p:cNvSpPr>
            <a:spLocks noGrp="1"/>
          </p:cNvSpPr>
          <p:nvPr>
            <p:ph sz="quarter" idx="4"/>
          </p:nvPr>
        </p:nvSpPr>
        <p:spPr/>
        <p:txBody>
          <a:bodyPr/>
          <a:lstStyle/>
          <a:p>
            <a:r>
              <a:rPr lang="sv-SE" dirty="0" smtClean="0"/>
              <a:t>EANÜ Rootsis liige</a:t>
            </a:r>
          </a:p>
          <a:p>
            <a:r>
              <a:rPr lang="sv-SE" dirty="0" smtClean="0"/>
              <a:t>Kunstiteadlane ja ajaloouurija</a:t>
            </a:r>
          </a:p>
          <a:p>
            <a:pPr>
              <a:buNone/>
            </a:pPr>
            <a:endParaRPr lang="sv-SE" dirty="0" smtClean="0"/>
          </a:p>
          <a:p>
            <a:pPr>
              <a:buNone/>
            </a:pPr>
            <a:r>
              <a:rPr lang="sv-SE" dirty="0" smtClean="0"/>
              <a:t>Foto: Evelin Tamm</a:t>
            </a:r>
          </a:p>
          <a:p>
            <a:pPr>
              <a:buNone/>
            </a:pPr>
            <a:r>
              <a:rPr lang="sv-SE" dirty="0" smtClean="0"/>
              <a:t>Mai Raud-Pähn oma kodus  paadipõgenike näitust koostamas</a:t>
            </a:r>
            <a:endParaRPr lang="sv-S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v-SE" dirty="0" smtClean="0"/>
              <a:t>Protokolliraamatud 1956-1966 ja 1988-1996</a:t>
            </a:r>
          </a:p>
          <a:p>
            <a:r>
              <a:rPr lang="sv-SE" dirty="0" smtClean="0"/>
              <a:t>Mea Krimsi ülevaated ühingu Rootsi tegevusaastate 15. ja 20. juubelil</a:t>
            </a:r>
          </a:p>
          <a:p>
            <a:r>
              <a:rPr lang="sv-SE" dirty="0" smtClean="0"/>
              <a:t>”Aino Suits. Päevaraamat 1901-1964” (2014, Varrak)</a:t>
            </a:r>
          </a:p>
          <a:p>
            <a:r>
              <a:rPr lang="sv-SE" dirty="0" smtClean="0"/>
              <a:t>Vera Poska-Grünthal ”Elu jätkub võõrsil” (1985, Torontos)</a:t>
            </a:r>
          </a:p>
          <a:p>
            <a:r>
              <a:rPr lang="sv-SE" dirty="0" smtClean="0"/>
              <a:t>Mai Raud-Pähni mälestused ja ülevaate artikkel ”Eesti Akadeemiliste Naiste Ühing Rootsis (1945-1996) (avaldamisel) </a:t>
            </a:r>
            <a:endParaRPr lang="sv-SE" dirty="0"/>
          </a:p>
        </p:txBody>
      </p:sp>
      <p:sp>
        <p:nvSpPr>
          <p:cNvPr id="3" name="Title 2"/>
          <p:cNvSpPr>
            <a:spLocks noGrp="1"/>
          </p:cNvSpPr>
          <p:nvPr>
            <p:ph type="title"/>
          </p:nvPr>
        </p:nvSpPr>
        <p:spPr/>
        <p:txBody>
          <a:bodyPr/>
          <a:lstStyle/>
          <a:p>
            <a:r>
              <a:rPr lang="sv-SE" dirty="0" smtClean="0"/>
              <a:t>Allikad</a:t>
            </a:r>
            <a:endParaRPr lang="sv-S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sv-SE" dirty="0" smtClean="0"/>
              <a:t>Asutati Tartus 2. mail 1926</a:t>
            </a:r>
          </a:p>
          <a:p>
            <a:r>
              <a:rPr lang="sv-SE" dirty="0" smtClean="0"/>
              <a:t>Rahvusvahelise Akadeemiliste Naiste Ühingute Liidu liige</a:t>
            </a:r>
          </a:p>
          <a:p>
            <a:r>
              <a:rPr lang="sv-SE" dirty="0" smtClean="0"/>
              <a:t>Esimene juhataja Alma Miller (loodusteadlane)</a:t>
            </a:r>
          </a:p>
          <a:p>
            <a:r>
              <a:rPr lang="sv-SE" dirty="0" smtClean="0"/>
              <a:t>Tallinna osakonda juhatas Mea Krims-Kotkas (keeleteadlane-pedagoog)</a:t>
            </a:r>
          </a:p>
          <a:p>
            <a:r>
              <a:rPr lang="sv-SE" b="1" dirty="0" smtClean="0"/>
              <a:t>Eesmärgiks kõrgharitud naiste teadusliku tegevuse toetamine, naiste õigusliku ja majandusliku seisundi parandamine.</a:t>
            </a:r>
          </a:p>
          <a:p>
            <a:r>
              <a:rPr lang="sv-SE" dirty="0" smtClean="0"/>
              <a:t>1940 lõpetasid NL okupatsioonivõimud ühingu tegevuse Eestis</a:t>
            </a:r>
          </a:p>
          <a:p>
            <a:pPr>
              <a:buNone/>
            </a:pPr>
            <a:endParaRPr lang="sv-SE" dirty="0"/>
          </a:p>
        </p:txBody>
      </p:sp>
      <p:sp>
        <p:nvSpPr>
          <p:cNvPr id="3" name="Title 2"/>
          <p:cNvSpPr>
            <a:spLocks noGrp="1"/>
          </p:cNvSpPr>
          <p:nvPr>
            <p:ph type="title"/>
          </p:nvPr>
        </p:nvSpPr>
        <p:spPr/>
        <p:txBody>
          <a:bodyPr/>
          <a:lstStyle/>
          <a:p>
            <a:r>
              <a:rPr lang="sv-SE" dirty="0" smtClean="0"/>
              <a:t>EANÜ 90 1926-1940</a:t>
            </a:r>
            <a:endParaRPr lang="sv-S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sv-SE" dirty="0" smtClean="0"/>
              <a:t>1945 kevad-talvel taasasutatakse ühing Vera Poska-Grünthali, Aino Suitsu jt eestvedamisel Rootsis.</a:t>
            </a:r>
          </a:p>
          <a:p>
            <a:r>
              <a:rPr lang="sv-SE" b="1" dirty="0" smtClean="0"/>
              <a:t>Eesmärgiks akadeemiliste naiste erialaste teadmiste süvendamine, et neid kord vabas Eestis rakendada ja võitlus Eesti iseseisvuse taastamisel. </a:t>
            </a:r>
          </a:p>
          <a:p>
            <a:r>
              <a:rPr lang="sv-SE" dirty="0" smtClean="0"/>
              <a:t>Juhatad Aino Suits (1945-1948), Mea Krims (1948- 1966), hiljem Blandine Paaver, Hilda Poom, (veel ?) ja Liidia Tuulse alates 1988.a. </a:t>
            </a:r>
          </a:p>
          <a:p>
            <a:r>
              <a:rPr lang="sv-SE" dirty="0" smtClean="0"/>
              <a:t>Liikmeid ca 40, auliikmed: Aino Suits, Marie Under, Elfriede Lender</a:t>
            </a:r>
          </a:p>
          <a:p>
            <a:r>
              <a:rPr lang="sv-SE" dirty="0" smtClean="0"/>
              <a:t>Igakuised koosolekud referaatidega, heategevus, juubelite jm tähtpäevade tähistamine, väljasõidud </a:t>
            </a:r>
          </a:p>
          <a:p>
            <a:pPr>
              <a:buNone/>
            </a:pPr>
            <a:endParaRPr lang="sv-SE" dirty="0"/>
          </a:p>
        </p:txBody>
      </p:sp>
      <p:sp>
        <p:nvSpPr>
          <p:cNvPr id="3" name="Title 2"/>
          <p:cNvSpPr>
            <a:spLocks noGrp="1"/>
          </p:cNvSpPr>
          <p:nvPr>
            <p:ph type="title"/>
          </p:nvPr>
        </p:nvSpPr>
        <p:spPr/>
        <p:txBody>
          <a:bodyPr>
            <a:normAutofit fontScale="90000"/>
          </a:bodyPr>
          <a:lstStyle/>
          <a:p>
            <a:r>
              <a:rPr lang="sv-SE" dirty="0" smtClean="0"/>
              <a:t>EANÜ 90 1945 – 1991 </a:t>
            </a:r>
            <a:br>
              <a:rPr lang="sv-SE" dirty="0" smtClean="0"/>
            </a:br>
            <a:r>
              <a:rPr lang="sv-SE" dirty="0" smtClean="0"/>
              <a:t>akadeemilised naised eksiilis</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Mea Krims </a:t>
            </a:r>
            <a:endParaRPr lang="sv-SE" dirty="0"/>
          </a:p>
        </p:txBody>
      </p:sp>
      <p:pic>
        <p:nvPicPr>
          <p:cNvPr id="4" name="Content Placeholder 3" descr="Mea Krims.jpg"/>
          <p:cNvPicPr>
            <a:picLocks noGrp="1" noChangeAspect="1"/>
          </p:cNvPicPr>
          <p:nvPr>
            <p:ph sz="quarter" idx="2"/>
          </p:nvPr>
        </p:nvPicPr>
        <p:blipFill>
          <a:blip r:embed="rId2" cstate="print"/>
          <a:stretch>
            <a:fillRect/>
          </a:stretch>
        </p:blipFill>
        <p:spPr>
          <a:xfrm>
            <a:off x="506412" y="1444625"/>
            <a:ext cx="3941763" cy="3941763"/>
          </a:xfrm>
        </p:spPr>
      </p:pic>
      <p:sp>
        <p:nvSpPr>
          <p:cNvPr id="7" name="Content Placeholder 6"/>
          <p:cNvSpPr>
            <a:spLocks noGrp="1"/>
          </p:cNvSpPr>
          <p:nvPr>
            <p:ph sz="quarter" idx="4"/>
          </p:nvPr>
        </p:nvSpPr>
        <p:spPr/>
        <p:txBody>
          <a:bodyPr/>
          <a:lstStyle/>
          <a:p>
            <a:r>
              <a:rPr lang="sv-SE" dirty="0" smtClean="0"/>
              <a:t>Tallinna osakonna juhataja 1926-1940</a:t>
            </a:r>
          </a:p>
          <a:p>
            <a:r>
              <a:rPr lang="sv-SE" dirty="0" smtClean="0"/>
              <a:t>EANÜ juhataja Rootsis 1948 – 1966</a:t>
            </a:r>
          </a:p>
          <a:p>
            <a:pPr>
              <a:buNone/>
            </a:pPr>
            <a:endParaRPr lang="sv-SE" dirty="0" smtClean="0"/>
          </a:p>
          <a:p>
            <a:pPr>
              <a:buNone/>
            </a:pPr>
            <a:r>
              <a:rPr lang="sv-SE" dirty="0" smtClean="0"/>
              <a:t>Foto: Helmi Mäelo ”Eesti naine läbi aegade” (1957)</a:t>
            </a:r>
          </a:p>
          <a:p>
            <a:pPr>
              <a:buNone/>
            </a:pPr>
            <a:endParaRPr lang="sv-S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88640"/>
            <a:ext cx="8856984" cy="6264696"/>
          </a:xfrm>
        </p:spPr>
        <p:txBody>
          <a:bodyPr>
            <a:normAutofit lnSpcReduction="10000"/>
          </a:bodyPr>
          <a:lstStyle/>
          <a:p>
            <a:r>
              <a:rPr lang="sv-SE" dirty="0" smtClean="0"/>
              <a:t>Aleksandra Aavik, Helga Antsov, Lydia Brattström, Elga Eliaser, Menda Jansson, Astrid Kalmus, Helga Kerstell, Fanny Klaas, Maria Kleitsman, Mea Krims, Aino Käärik, Aino Laid, Adelaida Lemberg, Alide Martinson, Hella Matto, Alma Miller, Ellinor Nõmm-Hellat, Blandine Paaver, Hilda Poom, Muusa Punnis-Rockberger, Helene Purre, Pärja Prima, Zoja Raskasov, Hella Sagrits, Agnes Stahl, Aino Suits, Eleonore Sõmermaa, Emilie Teär, Ada Treufeldt, Benita Truusööt, Elise Truuvet, Liidia Tuulse, Hilda Tõnisson, Anette Uluots-Wernstedt, Valeria Viilip, Anne Villar, Taimi Proos, Erika Nivanka, Rutt Eliaser, Valentine Muld, Mai Raud-Pähn, Margot Lehiste, Sigrid Wiksten, Keete Ainver, Elsa Kopvillem, Hele Lüüs    </a:t>
            </a:r>
            <a:endParaRPr lang="sv-SE" dirty="0"/>
          </a:p>
        </p:txBody>
      </p:sp>
      <p:sp>
        <p:nvSpPr>
          <p:cNvPr id="3" name="Title 2"/>
          <p:cNvSpPr>
            <a:spLocks noGrp="1"/>
          </p:cNvSpPr>
          <p:nvPr>
            <p:ph type="title"/>
          </p:nvPr>
        </p:nvSpPr>
        <p:spPr/>
        <p:txBody>
          <a:bodyPr/>
          <a:lstStyle/>
          <a:p>
            <a:endParaRPr lang="sv-S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ANÜ protokolliraamat tegevuskava 1957.jpg"/>
          <p:cNvPicPr>
            <a:picLocks noGrp="1" noChangeAspect="1"/>
          </p:cNvPicPr>
          <p:nvPr>
            <p:ph idx="1"/>
          </p:nvPr>
        </p:nvPicPr>
        <p:blipFill>
          <a:blip r:embed="rId2" cstate="print"/>
          <a:stretch>
            <a:fillRect/>
          </a:stretch>
        </p:blipFill>
        <p:spPr>
          <a:xfrm>
            <a:off x="323528" y="260648"/>
            <a:ext cx="8348753" cy="5400600"/>
          </a:xfrm>
        </p:spPr>
      </p:pic>
      <p:sp>
        <p:nvSpPr>
          <p:cNvPr id="3" name="Title 2"/>
          <p:cNvSpPr>
            <a:spLocks noGrp="1"/>
          </p:cNvSpPr>
          <p:nvPr>
            <p:ph type="title"/>
          </p:nvPr>
        </p:nvSpPr>
        <p:spPr/>
        <p:txBody>
          <a:bodyPr/>
          <a:lstStyle/>
          <a:p>
            <a:endParaRPr lang="sv-S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sv-SE" dirty="0"/>
          </a:p>
        </p:txBody>
      </p:sp>
      <p:pic>
        <p:nvPicPr>
          <p:cNvPr id="9" name="Content Placeholder 8" descr="EANÜ protokolliraamat kassa 1955.jpg"/>
          <p:cNvPicPr>
            <a:picLocks noGrp="1" noChangeAspect="1"/>
          </p:cNvPicPr>
          <p:nvPr>
            <p:ph sz="quarter" idx="2"/>
          </p:nvPr>
        </p:nvPicPr>
        <p:blipFill>
          <a:blip r:embed="rId2" cstate="print"/>
          <a:stretch>
            <a:fillRect/>
          </a:stretch>
        </p:blipFill>
        <p:spPr>
          <a:xfrm>
            <a:off x="539552" y="332656"/>
            <a:ext cx="8055602" cy="6016838"/>
          </a:xfrm>
        </p:spPr>
      </p:pic>
      <p:sp>
        <p:nvSpPr>
          <p:cNvPr id="8" name="Content Placeholder 7"/>
          <p:cNvSpPr>
            <a:spLocks noGrp="1"/>
          </p:cNvSpPr>
          <p:nvPr>
            <p:ph sz="quarter" idx="4"/>
          </p:nvPr>
        </p:nvSpPr>
        <p:spPr/>
        <p:txBody>
          <a:bodyPr/>
          <a:lstStyle/>
          <a:p>
            <a:endParaRPr lang="sv-S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sv-SE" dirty="0" smtClean="0"/>
              <a:t>I A.Lemberg: Ameerika Hääle tegevusest Münchenis</a:t>
            </a:r>
          </a:p>
          <a:p>
            <a:r>
              <a:rPr lang="sv-SE" dirty="0" smtClean="0"/>
              <a:t>II Sandor Kulai: Ungari Euroopa vabaduse eest võitlejana</a:t>
            </a:r>
          </a:p>
          <a:p>
            <a:r>
              <a:rPr lang="sv-SE" dirty="0" smtClean="0"/>
              <a:t>III Michael Lisinski: Poola sündmusi 1956/57</a:t>
            </a:r>
          </a:p>
          <a:p>
            <a:r>
              <a:rPr lang="sv-SE" dirty="0" smtClean="0"/>
              <a:t>IV M. Krims: Rahvusvahelise Ak. Naiste Ühingu tegevusest. E. Nivanka, L. Tuulse: Helmi Mäelo- Eesti naine läbi aegade diskussioon</a:t>
            </a:r>
          </a:p>
          <a:p>
            <a:r>
              <a:rPr lang="sv-SE" dirty="0" smtClean="0"/>
              <a:t>VI M.Kleitsmanni külalisena. L.Tuulse: Kaks raamatunäitust Helsingis</a:t>
            </a:r>
          </a:p>
          <a:p>
            <a:r>
              <a:rPr lang="sv-SE" dirty="0" smtClean="0"/>
              <a:t>IX H.Poom: Kevadreis Rivierale, B.Paaver: Nippeid-näppeid reisust (Saksamaa-Austria)</a:t>
            </a:r>
          </a:p>
          <a:p>
            <a:r>
              <a:rPr lang="sv-SE" dirty="0" smtClean="0"/>
              <a:t>X E.Nivanka: Arvo Tuominen: Kemli kellad</a:t>
            </a:r>
          </a:p>
          <a:p>
            <a:r>
              <a:rPr lang="sv-SE" dirty="0" smtClean="0"/>
              <a:t>XI E.Viilip: 10.aastat Nõukogude Eesti kirjandust</a:t>
            </a:r>
          </a:p>
          <a:p>
            <a:r>
              <a:rPr lang="sv-SE" dirty="0" smtClean="0"/>
              <a:t>I Jõuluõhtu. Jõuluevangeelium (H.Antsov). Juhataja tervitus, jõululaulud. A.Viilip: katkend O.Lutsu Kevad. E.Nivanka katkend Parvi Lahti: Berija ajad. Jõuluvana (B.Paaver).   </a:t>
            </a:r>
            <a:endParaRPr lang="sv-SE" dirty="0"/>
          </a:p>
        </p:txBody>
      </p:sp>
      <p:sp>
        <p:nvSpPr>
          <p:cNvPr id="3" name="Title 2"/>
          <p:cNvSpPr>
            <a:spLocks noGrp="1"/>
          </p:cNvSpPr>
          <p:nvPr>
            <p:ph type="title"/>
          </p:nvPr>
        </p:nvSpPr>
        <p:spPr/>
        <p:txBody>
          <a:bodyPr/>
          <a:lstStyle/>
          <a:p>
            <a:r>
              <a:rPr lang="sv-SE" dirty="0" smtClean="0"/>
              <a:t>Ettekanded 1957. aastal</a:t>
            </a:r>
            <a:endParaRPr lang="sv-S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sv-SE" dirty="0" smtClean="0"/>
              <a:t>Tegevuse järgi on meie liikmed (41):</a:t>
            </a:r>
          </a:p>
          <a:p>
            <a:pPr>
              <a:buNone/>
            </a:pPr>
            <a:r>
              <a:rPr lang="sv-SE" dirty="0" smtClean="0"/>
              <a:t>6 arsti, 5 õpetajat, 1 hambaarst, 2 ajakirjanikku, 18 büroodes ja pankades, 9 kodused perenaised, kes osalt teevad lisatööd kodus, osalt on tegevad mitmetes häätegevates organisatsioonides. </a:t>
            </a:r>
          </a:p>
          <a:p>
            <a:pPr>
              <a:buNone/>
            </a:pPr>
            <a:r>
              <a:rPr lang="sv-SE" dirty="0" smtClean="0"/>
              <a:t>Sageli ei töötata mitte oma erialal, eriti need, kes olid siia põgenedes juba vanemad. Nooremad, kes on lõpetanud ülikooli Rootsis avansseeruvad paremini.</a:t>
            </a:r>
          </a:p>
        </p:txBody>
      </p:sp>
      <p:sp>
        <p:nvSpPr>
          <p:cNvPr id="3" name="Title 2"/>
          <p:cNvSpPr>
            <a:spLocks noGrp="1"/>
          </p:cNvSpPr>
          <p:nvPr>
            <p:ph type="title"/>
          </p:nvPr>
        </p:nvSpPr>
        <p:spPr/>
        <p:txBody>
          <a:bodyPr>
            <a:normAutofit fontScale="90000"/>
          </a:bodyPr>
          <a:lstStyle/>
          <a:p>
            <a:r>
              <a:rPr lang="sv-SE" dirty="0" smtClean="0"/>
              <a:t>Krimsi koostatud ülevaade EANÜ tegevusest Prantsuse ühingule</a:t>
            </a:r>
            <a:endParaRPr lang="sv-SE"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794</Words>
  <Application>Microsoft Office PowerPoint</Application>
  <PresentationFormat>Bildspel på skärmen (4:3)</PresentationFormat>
  <Paragraphs>65</Paragraphs>
  <Slides>16</Slides>
  <Notes>0</Notes>
  <HiddenSlides>0</HiddenSlides>
  <MMClips>0</MMClips>
  <ScaleCrop>false</ScaleCrop>
  <HeadingPairs>
    <vt:vector size="4" baseType="variant">
      <vt:variant>
        <vt:lpstr>Tema</vt:lpstr>
      </vt:variant>
      <vt:variant>
        <vt:i4>1</vt:i4>
      </vt:variant>
      <vt:variant>
        <vt:lpstr>Bildrubriker</vt:lpstr>
      </vt:variant>
      <vt:variant>
        <vt:i4>16</vt:i4>
      </vt:variant>
    </vt:vector>
  </HeadingPairs>
  <TitlesOfParts>
    <vt:vector size="17" baseType="lpstr">
      <vt:lpstr>Concourse</vt:lpstr>
      <vt:lpstr>Eesti Akadeemiliste Naiste Ühingu tegevusest Rootsis 1945-1996</vt:lpstr>
      <vt:lpstr>EANÜ 90 1926-1940</vt:lpstr>
      <vt:lpstr>EANÜ 90 1945 – 1991  akadeemilised naised eksiilis</vt:lpstr>
      <vt:lpstr>Mea Krims </vt:lpstr>
      <vt:lpstr>PowerPoint-presentation</vt:lpstr>
      <vt:lpstr>PowerPoint-presentation</vt:lpstr>
      <vt:lpstr>PowerPoint-presentation</vt:lpstr>
      <vt:lpstr>Ettekanded 1957. aastal</vt:lpstr>
      <vt:lpstr>Krimsi koostatud ülevaade EANÜ tegevusest Prantsuse ühingule</vt:lpstr>
      <vt:lpstr>PowerPoint-presentation</vt:lpstr>
      <vt:lpstr>Liidia Tuulse (1912-2012)</vt:lpstr>
      <vt:lpstr>Protokolliraamatust 24.1.1989</vt:lpstr>
      <vt:lpstr>EANÜ 70 18.05.1996 Tartus</vt:lpstr>
      <vt:lpstr>EANÜ arhiivist</vt:lpstr>
      <vt:lpstr>Mai Raud-Pähn </vt:lpstr>
      <vt:lpstr>Allikad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Eesti Akadeemiliste Naiste Ühingu tegevusest Rootsis 1945-1996</dc:title>
  <dc:creator>Evelin</dc:creator>
  <cp:lastModifiedBy>Sirle Sööt</cp:lastModifiedBy>
  <cp:revision>2</cp:revision>
  <dcterms:created xsi:type="dcterms:W3CDTF">2016-11-03T08:42:19Z</dcterms:created>
  <dcterms:modified xsi:type="dcterms:W3CDTF">2016-11-03T11:17:47Z</dcterms:modified>
</cp:coreProperties>
</file>